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D4E559-04C3-88A8-0D46-2AA4BE22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9F79-E7C2-D57E-F9D8-0EFDBEF0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74C48-E12E-D9CE-32B8-B879C487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28B2-070B-8AC0-A2C2-EA57E2B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66D84-1C79-F008-96AF-6747965B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DD7E-AFE6-63B1-0C5B-A88B8BAE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E850B-6E4B-487E-C5E5-FDFB8B26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25"/>
            <a:ext cx="12192000" cy="6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58162-EE53-76D8-289F-D24BC0A1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A74D9-8B93-193B-9075-B9E45EE3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44"/>
            <a:ext cx="12192000" cy="60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24C6-AF2B-FEDD-6AF2-6FD18E5B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4AEE9F-0B3A-6D75-41AA-F1349611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586-4D67-BC4F-A9ED-A933B5A6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BA8B3-8C9E-757C-F8F4-3A4BA4C6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4D63-FF0E-163C-5DFC-590C58D6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28D2C-98B4-2E6F-B257-C1796D5E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326"/>
            <a:ext cx="12192000" cy="60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840C-4D4C-1F7B-EA16-1248751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6D692D-E2FD-37A8-CD84-E97C4833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68"/>
            <a:ext cx="12192000" cy="59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8A76-1A4D-933A-E38E-CD0C259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3D95F-B741-614E-7E14-FF7FA945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4F40-30D7-0159-5BC1-D82631A0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D2816-18EC-A35D-A2FE-4EFDF883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66"/>
            <a:ext cx="12192000" cy="60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075F-AB96-8024-FD8F-0FA96787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890378-9B10-F320-51AD-AE56674E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CBCA-D562-2D0D-0A60-83E367AA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E2E53-F95E-E82A-4008-7697B067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0F51-D259-EFA0-7DE1-7FB3290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59AED3-1BBB-7A60-2ADC-1E46D140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2AE94-586B-3BF1-26F1-053156342F6C}"/>
              </a:ext>
            </a:extLst>
          </p:cNvPr>
          <p:cNvSpPr txBox="1"/>
          <p:nvPr/>
        </p:nvSpPr>
        <p:spPr>
          <a:xfrm>
            <a:off x="1719580" y="3945096"/>
            <a:ext cx="4518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A small </a:t>
            </a:r>
            <a:r>
              <a:rPr lang="en-US" sz="1600" b="1" i="0">
                <a:solidFill>
                  <a:srgbClr val="212529"/>
                </a:solidFill>
                <a:effectLst/>
                <a:latin typeface="-apple-system"/>
              </a:rPr>
              <a:t>mistake 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at that is the number of categories in the variable Children is </a:t>
            </a:r>
            <a:r>
              <a:rPr lang="en-US" sz="1600" b="1" i="0">
                <a:solidFill>
                  <a:srgbClr val="212529"/>
                </a:solidFill>
                <a:effectLst/>
                <a:latin typeface="-apple-system"/>
              </a:rPr>
              <a:t>6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, not </a:t>
            </a:r>
            <a:r>
              <a:rPr lang="en-US" sz="1600" b="1" i="0">
                <a:solidFill>
                  <a:srgbClr val="212529"/>
                </a:solidFill>
                <a:effectLst/>
                <a:latin typeface="-apple-system"/>
              </a:rPr>
              <a:t>5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sz="1600"/>
            </a:b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However, such change in the value will not alter the final outcome that customers with 0 child associate with the higest weight, if using the relative method.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138588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CDFA-12D2-92A3-D4B1-82DFB729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46DBC-AC1D-B4A1-E468-C1A3DC36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67"/>
            <a:ext cx="12192000" cy="5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F154-FCC8-96B2-6548-7885A18E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C85D7-D178-24EE-A947-4E2830A1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54"/>
            <a:ext cx="12192000" cy="59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7BFE-53AC-4DB9-1403-98FBF020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5498B-59BF-F122-2AFA-39FBCC06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66"/>
            <a:ext cx="12192000" cy="59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4C6F-90DF-177F-BE79-136FA6CA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DC92E-82B4-A739-503C-D7621272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DD97-D301-65AB-AC17-CE20FEDA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C8F98-860E-49AF-5220-C3E1B06D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2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3CC4-2608-4224-B736-7EA324CF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9C012-0995-C0F8-81CD-C02E3C5F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541-A58A-4DFA-BC00-65BCB379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925E7-8040-90FC-A108-5B1056B7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326"/>
            <a:ext cx="12192000" cy="60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525-A68C-8D34-03BF-4DB3285D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F4BF8-397F-9B7E-E012-A7C03486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418"/>
            <a:ext cx="12192000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7037-C264-30FB-496F-081FAE36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A6840E-76D5-0D07-2C1F-73307A5A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2A5D-4BE9-F2EB-9227-432ABCD3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C9CDE-A747-310B-0C97-33B29C06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7D78-E9F7-7F69-9F92-311304D3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B711-D7CE-1E60-8EAE-AC7EFA41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779"/>
            <a:ext cx="12192000" cy="596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6BFF-7113-6A88-79DC-4F9111DE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CCAAF-3001-69D6-995F-07FABF53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23E0-0475-19B1-9194-1B090A21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DB10C-D3E0-4BC3-1222-152392B7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87"/>
            <a:ext cx="12192000" cy="60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352-E73F-FF35-00A4-16E0041D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92E2D-28DC-A261-05F6-242656CD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408"/>
            <a:ext cx="12192000" cy="59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1F35-382C-81E5-FF16-2CEFD91A9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D4775E-11FB-EE45-29DB-9A85F274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20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8557A-DBAC-75C6-EC91-50EB4D18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9A4B5-3454-F333-4D0A-951945B3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4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9C76-20E7-7BF1-CE51-5C4CE939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BF833-4D48-C486-5B50-914DC6B7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5BF7-9E2F-0616-3A10-46DE3810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B58D8-AD22-1994-2370-2BB2DBB6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77"/>
            <a:ext cx="12192000" cy="59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DE9E-B041-D1F2-4AC4-16E1F792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E3C09-4153-ACAB-8105-F1FB672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83"/>
            <a:ext cx="12192000" cy="6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AC98-2370-D006-97FD-142A0895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89CA9-7E35-AD8D-6409-14C4C92B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9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572CB-BFCE-AE83-1261-749749C1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8C034-A7A8-9724-A218-9E200CE2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3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33333-43D1-B04B-593B-4FA1B939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6F2E5-E1E5-0E57-D6F6-ED0AEA0D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66"/>
            <a:ext cx="12192000" cy="59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11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58E28-4234-AAE6-59CB-F436010A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1948A-96F6-C263-419A-DC95BDCF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52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8375-AEC8-C700-28B5-57EEED31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6A394-1001-4478-2C3D-CCF46EF0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1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F6776-9AEE-B94B-2DF8-A1520A90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56774-4D89-907B-1252-8EABA871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44"/>
            <a:ext cx="12192000" cy="60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49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F4308-05AC-F570-819B-5D4653A6E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F3DA9-9652-E721-830E-70B8E25E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80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74A8-BF9A-61AD-042E-7497137A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FC557-7222-A3EA-46A2-749D4F06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68"/>
            <a:ext cx="12192000" cy="59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7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0881F-DB5D-4B9A-3AF5-7339BBBC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EDDBA-600A-B81B-4DB1-DBC9823F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0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6E16-D907-21C1-F49B-0DB2B8FF2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3BD72-CC03-F46A-5323-96BE6C87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1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09C5-5049-49E2-7264-42BD32D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EC10E1-1F41-A277-0B6E-5BE2C7FB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650C-8189-87EE-FFA2-604AE044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87A36-41D2-F499-9FD4-FB6B1A52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59"/>
            <a:ext cx="12192000" cy="59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1EA-EBB2-BB13-E8C8-DC3F44F5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37744-F105-CD41-6A3D-80D45342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31D5-02C2-BEB5-4ED1-410A86EA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54EA3-DB07-1297-F985-6DCE3856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7856-17DE-08D3-95B4-2379E452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50304-E642-EF3A-0809-39FF6CD3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66"/>
            <a:ext cx="12192000" cy="59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ACCD-B6DC-33C8-1006-3C49E2CD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36524-0407-E2ED-008B-BA5565F6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135"/>
            <a:ext cx="12192000" cy="59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51</Words>
  <Application>Microsoft Office PowerPoint</Application>
  <PresentationFormat>Widescreen</PresentationFormat>
  <Paragraphs>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-apple-system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6</cp:revision>
  <dcterms:created xsi:type="dcterms:W3CDTF">2024-03-07T19:33:54Z</dcterms:created>
  <dcterms:modified xsi:type="dcterms:W3CDTF">2024-03-08T19:38:01Z</dcterms:modified>
</cp:coreProperties>
</file>